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6" r:id="rId5"/>
    <p:sldId id="261" r:id="rId6"/>
    <p:sldId id="270" r:id="rId7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96753"/>
            <a:ext cx="10972800" cy="4929411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FB44A5-540D-4886-A933-F73BC588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1DE59-C4C1-48A7-9294-30B72B0FBB3E}" type="datetimeFigureOut">
              <a:rPr lang="hr-HR"/>
              <a:pPr>
                <a:defRPr/>
              </a:pPr>
              <a:t>17.9.2021.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E7229E9-328D-4A47-A074-807E66CD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3C7466-715D-4C2D-9478-FEE43FCF1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23436-50E6-4BDE-B050-A59F87D39E5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xmlns="" val="366558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c6e1fb45-5e4d-4719-8110-b9ab04363851/assets/video/nc1_t02_koje_tvari_provode_elektricnu_struju_1.mp4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-sfera.hr/dodatni-digitalni-sadrzaji/c6e1fb45-5e4d-4719-8110-b9ab04363851/assets/interactivity/kviz_a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s://www.e-sfera.hr/dodatni-digitalni-sadrzaji/c6e1fb45-5e4d-4719-8110-b9ab04363851/assets/interactivity/kviz_b_1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94244230-6317-4105-AE56-CA03F2A9E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0261" y="1290314"/>
            <a:ext cx="9781592" cy="2387600"/>
          </a:xfrm>
        </p:spPr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Koje tvari provode električnu struju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83711008-ED37-40FD-8511-D30A85B7A0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2281" y="4161453"/>
            <a:ext cx="8397551" cy="625151"/>
          </a:xfrm>
        </p:spPr>
        <p:txBody>
          <a:bodyPr>
            <a:normAutofit/>
          </a:bodyPr>
          <a:lstStyle/>
          <a:p>
            <a:r>
              <a:rPr lang="hr-HR" altLang="sr-Latn-RS" sz="2000" dirty="0">
                <a:latin typeface="Gadugi" panose="020B0502040204020203" pitchFamily="34" charset="0"/>
                <a:ea typeface="Gadugi" panose="020B0502040204020203" pitchFamily="34" charset="0"/>
              </a:rPr>
              <a:t>ELEKTRIČNA STRUJA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1">
            <a:extLst>
              <a:ext uri="{FF2B5EF4-FFF2-40B4-BE49-F238E27FC236}">
                <a16:creationId xmlns:a16="http://schemas.microsoft.com/office/drawing/2014/main" xmlns="" id="{23579A9B-D6C4-4959-9552-EA60B4925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1035699"/>
            <a:ext cx="7147249" cy="48705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Što se nalazi između spojnih žica na mjestu gdje je otvoren strujni krug?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Svijetli li žaruljica? </a:t>
            </a:r>
            <a:endParaRPr lang="hr-HR" altLang="sr-Latn-RS" sz="3200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5545E302-4CB5-4146-9370-1FEDCF89E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6339" y="1366837"/>
            <a:ext cx="3105150" cy="412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556939F3-BCE1-45A4-ADE4-3D8132AA5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2" y="933060"/>
            <a:ext cx="11103429" cy="5383763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Koje će od ovih tvari provoditi električnu struju: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   - drvo, guma, staklo, destilirana voda, zrak, bakar,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      slana voda, grafit, željezo, plastika ili aluminij?</a:t>
            </a:r>
            <a:b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</a:b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Kako biste pokusom provjerili koje od navedenih tvari provode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električnu struju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?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xmlns="" id="{D152333E-C6BC-4C81-984C-88E374EA01D3}"/>
              </a:ext>
            </a:extLst>
          </p:cNvPr>
          <p:cNvSpPr txBox="1">
            <a:spLocks/>
          </p:cNvSpPr>
          <p:nvPr/>
        </p:nvSpPr>
        <p:spPr>
          <a:xfrm>
            <a:off x="245053" y="840653"/>
            <a:ext cx="9488967" cy="5314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Pokus: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 Koje tvari provode električnu struju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0" indent="0">
              <a:buNone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Struju ne provode: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Struju provode:</a:t>
            </a:r>
          </a:p>
          <a:p>
            <a:pPr marL="0" indent="0">
              <a:buNone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5" name="Picture 2" descr="C:\Users\Hp\Downloads\clapperboard-311792_1280.png">
            <a:hlinkClick r:id="rId3"/>
            <a:extLst>
              <a:ext uri="{FF2B5EF4-FFF2-40B4-BE49-F238E27FC236}">
                <a16:creationId xmlns:a16="http://schemas.microsoft.com/office/drawing/2014/main" xmlns="" id="{44F63B4B-CFA0-4243-807E-CC7317F85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21200" y="840653"/>
            <a:ext cx="985402" cy="1050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xmlns="" id="{82E9BC3C-6DBE-4162-BFDC-A829E38E5F4B}"/>
              </a:ext>
            </a:extLst>
          </p:cNvPr>
          <p:cNvSpPr txBox="1"/>
          <p:nvPr/>
        </p:nvSpPr>
        <p:spPr>
          <a:xfrm>
            <a:off x="10680855" y="2114721"/>
            <a:ext cx="1266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dirty="0"/>
              <a:t>Pogledajte video </a:t>
            </a:r>
          </a:p>
        </p:txBody>
      </p:sp>
      <p:pic>
        <p:nvPicPr>
          <p:cNvPr id="6146" name="Content Placeholder 2" descr="SnapShot(188).jpg">
            <a:extLst>
              <a:ext uri="{FF2B5EF4-FFF2-40B4-BE49-F238E27FC236}">
                <a16:creationId xmlns:a16="http://schemas.microsoft.com/office/drawing/2014/main" xmlns="" id="{D94251E3-FE44-4F4B-BD3E-20F7C9477C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874"/>
          <a:stretch>
            <a:fillRect/>
          </a:stretch>
        </p:blipFill>
        <p:spPr>
          <a:xfrm>
            <a:off x="830198" y="1670140"/>
            <a:ext cx="3983173" cy="24319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9BE002AF-4039-483C-9B9A-CBC2BDDB7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76" y="1054359"/>
            <a:ext cx="11066106" cy="5029200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S obzirom na to provode li električnu struju ili ne, tvari su </a:t>
            </a: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električni vodiči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ili </a:t>
            </a: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strujni izolatori.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sz="3200" b="1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Električni </a:t>
            </a: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vodiči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su: metali, grafit, voda, vodene otopine soli, kiselina i lužina.</a:t>
            </a:r>
            <a:endParaRPr lang="hr-HR" sz="3200" b="1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Izolatori su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: plastika, guma, ulje, staklo, keramika, suhi papir, drvo.</a:t>
            </a:r>
          </a:p>
          <a:p>
            <a:pPr>
              <a:lnSpc>
                <a:spcPct val="150000"/>
              </a:lnSpc>
              <a:buBlip>
                <a:blip r:embed="rId2"/>
              </a:buBlip>
              <a:defRPr/>
            </a:pPr>
            <a:endParaRPr lang="hr-HR" sz="3200" b="1" dirty="0"/>
          </a:p>
          <a:p>
            <a:pPr>
              <a:lnSpc>
                <a:spcPct val="150000"/>
              </a:lnSpc>
              <a:defRPr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2351" y="1040836"/>
            <a:ext cx="10515600" cy="115472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Klikom na sličicu pristupi kvizu kojim ćeš provjeriti znanje.</a:t>
            </a:r>
          </a:p>
          <a:p>
            <a:endParaRPr lang="hr-HR" dirty="0"/>
          </a:p>
        </p:txBody>
      </p:sp>
      <p:pic>
        <p:nvPicPr>
          <p:cNvPr id="7173" name="Picture 5" descr="List, Icon, Symbol, Paper, Sign, Fla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68146" y="2426677"/>
            <a:ext cx="32385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3148488" y="2910226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</a:p>
        </p:txBody>
      </p:sp>
      <p:pic>
        <p:nvPicPr>
          <p:cNvPr id="7174" name="Picture 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4431" y="2366399"/>
            <a:ext cx="3292320" cy="3298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niOkvir 9"/>
          <p:cNvSpPr txBox="1"/>
          <p:nvPr/>
        </p:nvSpPr>
        <p:spPr>
          <a:xfrm>
            <a:off x="7239842" y="2921949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B </a:t>
            </a:r>
          </a:p>
        </p:txBody>
      </p:sp>
    </p:spTree>
    <p:extLst>
      <p:ext uri="{BB962C8B-B14F-4D97-AF65-F5344CB8AC3E}">
        <p14:creationId xmlns:p14="http://schemas.microsoft.com/office/powerpoint/2010/main" xmlns="" val="30887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151</Words>
  <Application>Microsoft Office PowerPoint</Application>
  <PresentationFormat>Custom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sustava Office</vt:lpstr>
      <vt:lpstr>Koje tvari provode električnu struju</vt:lpstr>
      <vt:lpstr>Slide 2</vt:lpstr>
      <vt:lpstr>Slide 3</vt:lpstr>
      <vt:lpstr>Slide 4</vt:lpstr>
      <vt:lpstr>Slide 5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</dc:creator>
  <cp:lastModifiedBy>sk-iloncarek</cp:lastModifiedBy>
  <cp:revision>9</cp:revision>
  <dcterms:modified xsi:type="dcterms:W3CDTF">2021-09-17T06:03:21Z</dcterms:modified>
</cp:coreProperties>
</file>